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108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400300"/>
            <a:ext cx="7543800" cy="1143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543300"/>
            <a:ext cx="6858000" cy="74295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777240" y="4629150"/>
            <a:ext cx="7543800" cy="20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14350"/>
            <a:ext cx="7239000" cy="291465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514351"/>
            <a:ext cx="1828800" cy="405764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514351"/>
            <a:ext cx="5715000" cy="36576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457450"/>
            <a:ext cx="7543800" cy="12573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714750"/>
            <a:ext cx="6858000" cy="6858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777240" y="4629150"/>
            <a:ext cx="7543800" cy="20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457201"/>
            <a:ext cx="3657600" cy="28254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57201"/>
            <a:ext cx="3657600" cy="28254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457200"/>
            <a:ext cx="3657600" cy="47982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996948"/>
            <a:ext cx="3657600" cy="2286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457200"/>
            <a:ext cx="3657600" cy="47982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996948"/>
            <a:ext cx="3657600" cy="2286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937022"/>
            <a:ext cx="3657600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937022"/>
            <a:ext cx="3657600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6784848" cy="120015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342900"/>
            <a:ext cx="4594934" cy="30860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2" y="342900"/>
            <a:ext cx="2673657" cy="30861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153444" y="1885752"/>
            <a:ext cx="28575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3429000"/>
            <a:ext cx="6784848" cy="120015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342900"/>
            <a:ext cx="7543800" cy="21717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2628900"/>
            <a:ext cx="7391400" cy="60364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3429000"/>
            <a:ext cx="6781800" cy="12001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514350"/>
            <a:ext cx="7543800" cy="29146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46565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C83562E-B777-482F-93F0-3553C70510F3}" type="datetimeFigureOut">
              <a:rPr lang="id-ID" smtClean="0"/>
              <a:t>09 Okt 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4656582"/>
            <a:ext cx="48738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4265676"/>
            <a:ext cx="762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807BFA-79BB-449D-B43A-98F2823442E5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285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4629150"/>
            <a:ext cx="7543800" cy="20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23479"/>
            <a:ext cx="7918648" cy="2088231"/>
          </a:xfrm>
        </p:spPr>
        <p:txBody>
          <a:bodyPr>
            <a:noAutofit/>
          </a:bodyPr>
          <a:lstStyle/>
          <a:p>
            <a:r>
              <a:rPr lang="id-ID" sz="4400" dirty="0">
                <a:solidFill>
                  <a:schemeClr val="bg1"/>
                </a:solidFill>
              </a:rPr>
              <a:t>MENGINSTALASI DAN MENGOPERASIKAN DEEJAYSYSTEM VIDEO VJ2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Disusun Oleh:</a:t>
            </a:r>
          </a:p>
          <a:p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Dendy Octavian</a:t>
            </a:r>
            <a:endParaRPr lang="id-ID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4088" y="466267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dirty="0" smtClean="0">
                <a:solidFill>
                  <a:schemeClr val="accent1"/>
                </a:solidFill>
              </a:rPr>
              <a:t>SMK Negeri 1 Jamblang</a:t>
            </a:r>
            <a:endParaRPr lang="id-ID" sz="20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464444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smtClean="0">
                <a:solidFill>
                  <a:schemeClr val="accent1"/>
                </a:solidFill>
              </a:rPr>
              <a:t>XII </a:t>
            </a:r>
            <a:r>
              <a:rPr lang="id-ID" sz="2000" dirty="0" smtClean="0">
                <a:solidFill>
                  <a:schemeClr val="accent1"/>
                </a:solidFill>
              </a:rPr>
              <a:t>TKJ 1</a:t>
            </a:r>
            <a:endParaRPr lang="id-ID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8632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accent1"/>
                </a:solidFill>
              </a:rPr>
              <a:t>Instalasinya..</a:t>
            </a:r>
            <a:endParaRPr lang="id-ID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56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accent1"/>
                </a:solidFill>
              </a:rPr>
              <a:t>Cara Instalasi</a:t>
            </a:r>
            <a:endParaRPr lang="id-ID" dirty="0">
              <a:solidFill>
                <a:schemeClr val="accent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43608" y="1536253"/>
            <a:ext cx="68407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Silahkan buka master </a:t>
            </a:r>
            <a:r>
              <a:rPr kumimoji="0" lang="id-ID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Deejaysystem Video VJ-2</a:t>
            </a:r>
            <a:r>
              <a:rPr kumimoji="0" lang="id-ID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id-ID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" name="Picture 1" descr="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9" t="43434" r="67296" b="53535"/>
          <a:stretch>
            <a:fillRect/>
          </a:stretch>
        </p:blipFill>
        <p:spPr bwMode="auto">
          <a:xfrm>
            <a:off x="1614719" y="989347"/>
            <a:ext cx="5976665" cy="4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2198" y="1235223"/>
            <a:ext cx="309634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Kemudian akan tertampil instalasi seperti dibawah ini lalu klik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“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Next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”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saja.</a:t>
            </a:r>
            <a:endParaRPr kumimoji="0" lang="id-ID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1" descr="Description: D:\Foam.xiÏ¿┘ÉÏ│█í┘à┘É ┘▒┘ä┘ä┘æ┘Ä┘ç┘É ┘▒┘äÏ▒┘æ┘ÄÏ¡█í┘à┘Ä┘░┘å┘É ┘▒┘äÏ▒┘æ┘ÄÏ¡┘É┘è┘à┘É\IO All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5" t="26282" r="31636" b="23177"/>
          <a:stretch>
            <a:fillRect/>
          </a:stretch>
        </p:blipFill>
        <p:spPr bwMode="auto">
          <a:xfrm>
            <a:off x="4906078" y="685390"/>
            <a:ext cx="3960440" cy="306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57300" y="2990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349956" y="1470150"/>
            <a:ext cx="446663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Selanjutnya installasi akan menampilkan lisensi aplikasi ini. Langsung saja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“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 accept the agreement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”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dan klik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Next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0" name="Picture 2" descr="Description: C:\Users\user\AppData\Local\Microsoft\Windows\INetCache\Content.Word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9" t="26599" r="31758" b="23569"/>
          <a:stretch>
            <a:fillRect/>
          </a:stretch>
        </p:blipFill>
        <p:spPr bwMode="auto">
          <a:xfrm>
            <a:off x="682501" y="598545"/>
            <a:ext cx="4005194" cy="30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14400" y="313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93572" y="986875"/>
            <a:ext cx="345638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Selanjutnya memilih folder dimana Deejay akan disimpan. disini akan disimpan di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“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C:\Program Files\Deejaysystem\Deejaysystem Video VJ2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”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lalu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“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Next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”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3" name="Picture 3" descr="Description: D:\Foam.xiÏ¿┘ÉÏ│█í┘à┘É ┘▒┘ä┘ä┘æ┘Ä┘ç┘É ┘▒┘äÏ▒┘æ┘ÄÏ¡█í┘à┘Ä┘░┘å┘É ┘▒┘äÏ▒┘æ┘ÄÏ¡┘É┘è┘à┘É\IO All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4" t="27292" r="32204" b="23233"/>
          <a:stretch>
            <a:fillRect/>
          </a:stretch>
        </p:blipFill>
        <p:spPr bwMode="auto">
          <a:xfrm>
            <a:off x="4926248" y="837846"/>
            <a:ext cx="3700305" cy="282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257300" y="2524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4626242" y="1638521"/>
            <a:ext cx="419034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Lalu akan ada tampilan konfirmasi lagi penyimpanan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shortcut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di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Start menu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dan klik saja tombol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Next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6" name="Picture 4" descr="Description: D:\Foam.xiÏ¿┘ÉÏ│█í┘à┘É ┘▒┘ä┘ä┘æ┘Ä┘ç┘É ┘▒┘äÏ▒┘æ┘ÄÏ¡█í┘à┘Ä┘░┘å┘É ┘▒┘äÏ▒┘æ┘ÄÏ¡┘É┘è┘à┘É\IO All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4" t="26955" r="31232" b="23177"/>
          <a:stretch>
            <a:fillRect/>
          </a:stretch>
        </p:blipFill>
        <p:spPr bwMode="auto">
          <a:xfrm>
            <a:off x="547287" y="579042"/>
            <a:ext cx="4078955" cy="306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257300" y="27241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885152" y="1767085"/>
            <a:ext cx="3599892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Jika sudah sesuai dengan keinginan klik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“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Next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”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lagi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d-ID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9" name="Picture 15" descr="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0" t="26599" r="31758" b="23569"/>
          <a:stretch>
            <a:fillRect/>
          </a:stretch>
        </p:blipFill>
        <p:spPr bwMode="auto">
          <a:xfrm>
            <a:off x="4968846" y="749980"/>
            <a:ext cx="3852428" cy="293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5003597" y="1873859"/>
            <a:ext cx="38129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Tunggu beberapa saat hingga instalasi Deejay selesai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41" name="Picture 17" descr="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1" t="26262" r="31799" b="23233"/>
          <a:stretch>
            <a:fillRect/>
          </a:stretch>
        </p:blipFill>
        <p:spPr bwMode="auto">
          <a:xfrm>
            <a:off x="604556" y="508787"/>
            <a:ext cx="4149560" cy="32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1" t="25252" r="31610" b="23233"/>
          <a:stretch>
            <a:fillRect/>
          </a:stretch>
        </p:blipFill>
        <p:spPr bwMode="auto">
          <a:xfrm>
            <a:off x="4687695" y="509223"/>
            <a:ext cx="4128891" cy="32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237070" y="1767085"/>
            <a:ext cx="26633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/>
              <a:t>Dan akhirnya istalasi Deejaysystem Video VJ2 pun selesai</a:t>
            </a:r>
          </a:p>
        </p:txBody>
      </p:sp>
    </p:spTree>
    <p:extLst>
      <p:ext uri="{BB962C8B-B14F-4D97-AF65-F5344CB8AC3E}">
        <p14:creationId xmlns:p14="http://schemas.microsoft.com/office/powerpoint/2010/main" val="5072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5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0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/>
      <p:bldP spid="5" grpId="1"/>
      <p:bldP spid="7" grpId="0"/>
      <p:bldP spid="7" grpId="1"/>
      <p:bldP spid="9" grpId="0"/>
      <p:bldP spid="9" grpId="1"/>
      <p:bldP spid="11" grpId="0"/>
      <p:bldP spid="11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400300"/>
            <a:ext cx="7766248" cy="1143000"/>
          </a:xfrm>
        </p:spPr>
        <p:txBody>
          <a:bodyPr/>
          <a:lstStyle/>
          <a:p>
            <a:r>
              <a:rPr lang="id-ID" dirty="0" smtClean="0">
                <a:solidFill>
                  <a:schemeClr val="accent1"/>
                </a:solidFill>
              </a:rPr>
              <a:t>Mengoperasikan..</a:t>
            </a:r>
            <a:endParaRPr lang="id-ID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accent1"/>
                </a:solidFill>
              </a:rPr>
              <a:t>Menjalankan Aplikasi</a:t>
            </a:r>
            <a:endParaRPr lang="id-ID" dirty="0">
              <a:solidFill>
                <a:schemeClr val="accent1"/>
              </a:solidFill>
            </a:endParaRPr>
          </a:p>
        </p:txBody>
      </p:sp>
      <p:pic>
        <p:nvPicPr>
          <p:cNvPr id="2051" name="Picture 3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71550"/>
            <a:ext cx="4346624" cy="243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38" b="96153"/>
          <a:stretch>
            <a:fillRect/>
          </a:stretch>
        </p:blipFill>
        <p:spPr bwMode="auto">
          <a:xfrm>
            <a:off x="2036560" y="910843"/>
            <a:ext cx="447208" cy="34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5" t="30688" r="46233" b="61949"/>
          <a:stretch>
            <a:fillRect/>
          </a:stretch>
        </p:blipFill>
        <p:spPr bwMode="auto">
          <a:xfrm>
            <a:off x="3851920" y="1583983"/>
            <a:ext cx="484876" cy="57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54835" y="-56706"/>
            <a:ext cx="47344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Cara Pertama(Start Menu)</a:t>
            </a:r>
            <a:endParaRPr kumimoji="0" lang="id-ID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8386" y="912460"/>
            <a:ext cx="20713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Klik tombol </a:t>
            </a:r>
            <a:r>
              <a:rPr kumimoji="0" lang="id-ID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Start </a:t>
            </a:r>
            <a:endParaRPr kumimoji="0" lang="id-ID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0835" y="1604288"/>
            <a:ext cx="38914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lalu pilih icon </a:t>
            </a:r>
            <a:r>
              <a:rPr kumimoji="0" lang="id-ID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Deejaysystem Video VJ-2. </a:t>
            </a:r>
            <a:endParaRPr kumimoji="0" lang="id-ID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8" name="Picture 4" descr="Description: D:\PKL\Open Deejay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7" y="812686"/>
            <a:ext cx="4354534" cy="244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2" descr="Description: C:\Users\user\AppData\Local\Microsoft\Windows\INetCache\Content.Word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38" b="96153"/>
          <a:stretch>
            <a:fillRect/>
          </a:stretch>
        </p:blipFill>
        <p:spPr bwMode="auto">
          <a:xfrm>
            <a:off x="6482499" y="859733"/>
            <a:ext cx="606520" cy="43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6" t="88608" r="88123" b="3798"/>
          <a:stretch>
            <a:fillRect/>
          </a:stretch>
        </p:blipFill>
        <p:spPr bwMode="auto">
          <a:xfrm>
            <a:off x="7812360" y="1412412"/>
            <a:ext cx="363026" cy="4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6" descr="Description: D:\PKL\Open Deejay\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7" t="31697" r="49802" b="58482"/>
          <a:stretch>
            <a:fillRect/>
          </a:stretch>
        </p:blipFill>
        <p:spPr bwMode="auto">
          <a:xfrm>
            <a:off x="6648336" y="2283718"/>
            <a:ext cx="164090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827584" y="-46166"/>
            <a:ext cx="2592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Cara Kedua(Menu Apps)</a:t>
            </a:r>
            <a:endParaRPr kumimoji="0" lang="id-ID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4428564" y="859733"/>
            <a:ext cx="21493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d-ID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Klik tombol </a:t>
            </a:r>
            <a:r>
              <a:rPr kumimoji="0" lang="id-ID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Start </a:t>
            </a:r>
            <a:endParaRPr kumimoji="0" lang="id-ID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4671318" y="1326570"/>
            <a:ext cx="31410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2"/>
            </a:pPr>
            <a:r>
              <a:rPr kumimoji="0" lang="id-ID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Klik</a:t>
            </a:r>
            <a:r>
              <a:rPr lang="id-ID" dirty="0">
                <a:latin typeface="Calibri" pitchFamily="34" charset="0"/>
                <a:cs typeface="Arial" pitchFamily="34" charset="0"/>
              </a:rPr>
              <a:t> </a:t>
            </a:r>
            <a:r>
              <a:rPr lang="id-ID" dirty="0" smtClean="0">
                <a:latin typeface="Calibri" pitchFamily="34" charset="0"/>
                <a:cs typeface="Arial" pitchFamily="34" charset="0"/>
              </a:rPr>
              <a:t>arah panah bawah</a:t>
            </a:r>
            <a:endParaRPr kumimoji="0" lang="id-ID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4864647" y="1914386"/>
            <a:ext cx="40539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id-ID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klik aplikasi </a:t>
            </a:r>
            <a:r>
              <a:rPr kumimoji="0" lang="id-ID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Deejaysystem Video VJ-2.</a:t>
            </a:r>
            <a:r>
              <a:rPr kumimoji="0" lang="id-ID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</a:t>
            </a:r>
            <a:endParaRPr kumimoji="0" lang="id-ID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2114" y="-68437"/>
            <a:ext cx="361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i="1" dirty="0">
                <a:solidFill>
                  <a:schemeClr val="bg1"/>
                </a:solidFill>
              </a:rPr>
              <a:t>Cara Ketiga(search atau pencarian)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26" name="Picture 2" descr="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9609"/>
            <a:ext cx="4346624" cy="24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4200" y="1234956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Klik tombol</a:t>
            </a:r>
          </a:p>
        </p:txBody>
      </p:sp>
      <p:pic>
        <p:nvPicPr>
          <p:cNvPr id="22" name="Picture 21" descr="C:\Users\user\AppData\Local\Microsoft\Windows\INetCache\Content.Word\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38" b="96153"/>
          <a:stretch>
            <a:fillRect/>
          </a:stretch>
        </p:blipFill>
        <p:spPr bwMode="auto">
          <a:xfrm>
            <a:off x="1480968" y="1151620"/>
            <a:ext cx="699319" cy="560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86114" y="1871317"/>
            <a:ext cx="3233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kemudian </a:t>
            </a:r>
            <a:r>
              <a:rPr lang="id-ID" dirty="0" smtClean="0"/>
              <a:t>ketik:</a:t>
            </a:r>
            <a:endParaRPr lang="id-ID" dirty="0"/>
          </a:p>
          <a:p>
            <a:r>
              <a:rPr lang="id-ID" i="1" dirty="0"/>
              <a:t>“Deejaysystem Video VJ-2”.</a:t>
            </a:r>
            <a:endParaRPr lang="id-ID" dirty="0"/>
          </a:p>
        </p:txBody>
      </p:sp>
      <p:sp>
        <p:nvSpPr>
          <p:cNvPr id="14" name="Rectangle 13"/>
          <p:cNvSpPr/>
          <p:nvPr/>
        </p:nvSpPr>
        <p:spPr>
          <a:xfrm>
            <a:off x="796014" y="-28661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i="1" dirty="0">
                <a:solidFill>
                  <a:schemeClr val="bg1"/>
                </a:solidFill>
              </a:rPr>
              <a:t>Cara Keempat(Desktop Shortcut)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25" name="Picture 24" descr="C:\Users\user\AppData\Local\Microsoft\Windows\INetCache\Content.Word\5.pn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6" y="812686"/>
            <a:ext cx="4327587" cy="244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5111611" y="115176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Double click</a:t>
            </a:r>
          </a:p>
        </p:txBody>
      </p:sp>
      <p:pic>
        <p:nvPicPr>
          <p:cNvPr id="1027" name="Picture 3" descr="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8" r="93762" b="70708"/>
          <a:stretch>
            <a:fillRect/>
          </a:stretch>
        </p:blipFill>
        <p:spPr bwMode="auto">
          <a:xfrm>
            <a:off x="7089019" y="1583983"/>
            <a:ext cx="827584" cy="102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6257896" y="1880342"/>
            <a:ext cx="780880" cy="43742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ight Arrow 28"/>
          <p:cNvSpPr/>
          <p:nvPr/>
        </p:nvSpPr>
        <p:spPr>
          <a:xfrm rot="10800000">
            <a:off x="7946705" y="1868039"/>
            <a:ext cx="780880" cy="43742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0470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000"/>
                            </p:stCondLst>
                            <p:childTnLst>
                              <p:par>
                                <p:cTn id="270" presetID="35" presetClass="path" presetSubtype="0" repeatCount="3000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63785E-7 L -0.06961 0.00803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401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63" presetClass="path" presetSubtype="0" repeatCount="300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65668E-7 L 0.05277 -0.0037 " pathEditMode="relative" rAng="0" ptsTypes="AA">
                                      <p:cBhvr>
                                        <p:cTn id="27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" decel="100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" decel="100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" decel="100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3" grpId="0"/>
      <p:bldP spid="3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 animBg="1"/>
      <p:bldP spid="16" grpId="1" animBg="1"/>
      <p:bldP spid="16" grpId="2" animBg="1"/>
      <p:bldP spid="29" grpId="0" animBg="1"/>
      <p:bldP spid="29" grpId="1" animBg="1"/>
      <p:bldP spid="29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>
                <a:solidFill>
                  <a:schemeClr val="accent1"/>
                </a:solidFill>
              </a:rPr>
              <a:t>Menambah Daftar Putar</a:t>
            </a:r>
            <a:endParaRPr lang="id-ID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0576" y="-29998"/>
            <a:ext cx="4277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b="1" dirty="0">
                <a:solidFill>
                  <a:schemeClr val="bg1"/>
                </a:solidFill>
              </a:rPr>
              <a:t>Cara menambahkan video(satu per satu).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2050" name="Picture 2" descr="pl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5566"/>
            <a:ext cx="438172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60032" y="896415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Klik </a:t>
            </a:r>
            <a:r>
              <a:rPr lang="id-ID" dirty="0" smtClean="0"/>
              <a:t>tombol</a:t>
            </a:r>
            <a:endParaRPr lang="id-ID" dirty="0"/>
          </a:p>
        </p:txBody>
      </p:sp>
      <p:pic>
        <p:nvPicPr>
          <p:cNvPr id="1026" name="Picture 2" descr="1 st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7" t="87878" r="68082" b="7408"/>
          <a:stretch>
            <a:fillRect/>
          </a:stretch>
        </p:blipFill>
        <p:spPr bwMode="auto">
          <a:xfrm>
            <a:off x="6111452" y="865427"/>
            <a:ext cx="720576" cy="40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13416" y="1313392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Kemudian cari </a:t>
            </a:r>
            <a:r>
              <a:rPr lang="id-ID" dirty="0" smtClean="0"/>
              <a:t>filenya</a:t>
            </a:r>
            <a:endParaRPr lang="id-ID" dirty="0"/>
          </a:p>
        </p:txBody>
      </p:sp>
      <p:sp>
        <p:nvSpPr>
          <p:cNvPr id="6" name="Rectangle 5"/>
          <p:cNvSpPr/>
          <p:nvPr/>
        </p:nvSpPr>
        <p:spPr>
          <a:xfrm>
            <a:off x="5947048" y="1816536"/>
            <a:ext cx="3196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setelah itu klik </a:t>
            </a:r>
            <a:r>
              <a:rPr lang="id-ID" i="1" dirty="0"/>
              <a:t>Open </a:t>
            </a:r>
            <a:r>
              <a:rPr lang="id-ID" dirty="0"/>
              <a:t>atau tinggal </a:t>
            </a:r>
            <a:r>
              <a:rPr lang="id-ID" i="1" dirty="0"/>
              <a:t>drag-drop</a:t>
            </a:r>
            <a:r>
              <a:rPr lang="id-ID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057889" y="-43665"/>
            <a:ext cx="421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b="1" dirty="0">
                <a:solidFill>
                  <a:schemeClr val="bg1"/>
                </a:solidFill>
              </a:rPr>
              <a:t>Cara menambahkan video (dari </a:t>
            </a:r>
            <a:r>
              <a:rPr lang="id-ID" b="1" i="1" dirty="0">
                <a:solidFill>
                  <a:schemeClr val="bg1"/>
                </a:solidFill>
              </a:rPr>
              <a:t>playlist</a:t>
            </a:r>
            <a:r>
              <a:rPr lang="id-ID" b="1" dirty="0">
                <a:solidFill>
                  <a:schemeClr val="bg1"/>
                </a:solidFill>
              </a:rPr>
              <a:t>).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" name="Picture 9" descr="D:\PKL\RunDJ\load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96415"/>
            <a:ext cx="4032448" cy="24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31665" y="1290234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Klik tombol</a:t>
            </a:r>
          </a:p>
        </p:txBody>
      </p:sp>
      <p:pic>
        <p:nvPicPr>
          <p:cNvPr id="12" name="Picture 11" descr="D:\PKL\RunDJ\load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7" t="88639" r="54571" b="7991"/>
          <a:stretch/>
        </p:blipFill>
        <p:spPr bwMode="auto">
          <a:xfrm>
            <a:off x="1762111" y="1322202"/>
            <a:ext cx="752277" cy="3858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720576" y="1816536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lalu cari </a:t>
            </a:r>
            <a:r>
              <a:rPr lang="id-ID" i="1" dirty="0"/>
              <a:t>playlist</a:t>
            </a:r>
            <a:r>
              <a:rPr lang="id-ID" dirty="0"/>
              <a:t>-nya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9992" y="2462867"/>
            <a:ext cx="4293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i="1" dirty="0"/>
              <a:t>drag</a:t>
            </a:r>
            <a:r>
              <a:rPr lang="id-ID" dirty="0"/>
              <a:t> </a:t>
            </a:r>
            <a:r>
              <a:rPr lang="id-ID" i="1" dirty="0"/>
              <a:t>playlist</a:t>
            </a:r>
            <a:r>
              <a:rPr lang="id-ID" dirty="0"/>
              <a:t> ke bagian bawah </a:t>
            </a:r>
            <a:r>
              <a:rPr lang="id-ID" i="1" dirty="0"/>
              <a:t>playlist</a:t>
            </a:r>
            <a:endParaRPr lang="id-ID" dirty="0"/>
          </a:p>
          <a:p>
            <a:r>
              <a:rPr lang="id-ID" dirty="0"/>
              <a:t>atau </a:t>
            </a:r>
            <a:r>
              <a:rPr lang="id-ID" i="1" dirty="0" smtClean="0"/>
              <a:t>Open</a:t>
            </a:r>
            <a:r>
              <a:rPr lang="id-ID" dirty="0" smtClean="0"/>
              <a:t> tapi ini </a:t>
            </a:r>
            <a:r>
              <a:rPr lang="id-ID" dirty="0"/>
              <a:t>akan </a:t>
            </a:r>
            <a:r>
              <a:rPr lang="id-ID" b="1" i="1" dirty="0"/>
              <a:t>menghapus </a:t>
            </a:r>
            <a:endParaRPr lang="id-ID" dirty="0"/>
          </a:p>
          <a:p>
            <a:r>
              <a:rPr lang="id-ID" i="1" dirty="0"/>
              <a:t>playlist</a:t>
            </a:r>
            <a:r>
              <a:rPr lang="id-ID" dirty="0"/>
              <a:t> lama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53482" y="0"/>
            <a:ext cx="415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b="1" dirty="0">
                <a:solidFill>
                  <a:schemeClr val="bg1"/>
                </a:solidFill>
              </a:rPr>
              <a:t>Cara menambahkan video dalam folder.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27" name="Picture 3" descr="Plusfol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15566"/>
            <a:ext cx="4381720" cy="246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860032" y="880921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Klik tombol </a:t>
            </a:r>
          </a:p>
        </p:txBody>
      </p:sp>
      <p:pic>
        <p:nvPicPr>
          <p:cNvPr id="21" name="Picture 20" descr="C:\Users\user\AppData\Local\Microsoft\Windows\INetCache\Content.Word\Plusfolder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5" t="88691" r="64200" b="8318"/>
          <a:stretch/>
        </p:blipFill>
        <p:spPr bwMode="auto">
          <a:xfrm>
            <a:off x="6165318" y="924491"/>
            <a:ext cx="587748" cy="3131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364088" y="1401037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cari folder yang ingin dipilih</a:t>
            </a:r>
          </a:p>
          <a:p>
            <a:r>
              <a:rPr lang="id-ID" dirty="0"/>
              <a:t>kemudian pilih “</a:t>
            </a:r>
            <a:r>
              <a:rPr lang="id-ID" i="1" dirty="0"/>
              <a:t>OK</a:t>
            </a:r>
            <a:r>
              <a:rPr lang="id-ID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6363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/>
      <p:bldP spid="5" grpId="1"/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3" grpId="0"/>
      <p:bldP spid="13" grpId="1"/>
      <p:bldP spid="16" grpId="0"/>
      <p:bldP spid="16" grpId="1"/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>
                <a:solidFill>
                  <a:schemeClr val="accent1"/>
                </a:solidFill>
              </a:rPr>
              <a:t>Menghapus Daftar Putar</a:t>
            </a:r>
            <a:endParaRPr lang="id-ID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3769" y="-92546"/>
            <a:ext cx="3085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b="1" dirty="0" smtClean="0">
                <a:solidFill>
                  <a:schemeClr val="bg1"/>
                </a:solidFill>
              </a:rPr>
              <a:t>Menghapus satu </a:t>
            </a:r>
            <a:r>
              <a:rPr lang="id-ID" b="1" dirty="0">
                <a:solidFill>
                  <a:schemeClr val="bg1"/>
                </a:solidFill>
              </a:rPr>
              <a:t>daftar putar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1751" y="618242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Pilih File yang ingin </a:t>
            </a:r>
            <a:r>
              <a:rPr lang="id-ID" dirty="0" smtClean="0"/>
              <a:t>dihapus</a:t>
            </a:r>
            <a:endParaRPr lang="id-ID" dirty="0"/>
          </a:p>
        </p:txBody>
      </p:sp>
      <p:sp>
        <p:nvSpPr>
          <p:cNvPr id="6" name="Rectangle 5"/>
          <p:cNvSpPr/>
          <p:nvPr/>
        </p:nvSpPr>
        <p:spPr>
          <a:xfrm>
            <a:off x="468548" y="1059582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lalu tekan tombol </a:t>
            </a:r>
          </a:p>
        </p:txBody>
      </p:sp>
      <p:pic>
        <p:nvPicPr>
          <p:cNvPr id="8" name="Picture 7" descr="C:\Users\user\AppData\Local\Microsoft\Windows\INetCache\Content.Word\Oesman kappa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8" t="90187" r="61155" b="6542"/>
          <a:stretch/>
        </p:blipFill>
        <p:spPr bwMode="auto">
          <a:xfrm>
            <a:off x="2360574" y="1021591"/>
            <a:ext cx="809427" cy="3880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5" name="Picture 3" descr="D:\PKL\RunDJ\ds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15801" r="30006" b="5323"/>
          <a:stretch/>
        </p:blipFill>
        <p:spPr bwMode="auto">
          <a:xfrm>
            <a:off x="4644008" y="443260"/>
            <a:ext cx="4112677" cy="310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esman kapp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4" t="14554" r="16834" b="6534"/>
          <a:stretch/>
        </p:blipFill>
        <p:spPr bwMode="auto">
          <a:xfrm>
            <a:off x="226125" y="428087"/>
            <a:ext cx="4141204" cy="312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211960" y="-92546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>
                <a:solidFill>
                  <a:schemeClr val="bg1"/>
                </a:solidFill>
              </a:rPr>
              <a:t>penghapusan </a:t>
            </a:r>
            <a:r>
              <a:rPr lang="id-ID" b="1" i="1" dirty="0">
                <a:solidFill>
                  <a:schemeClr val="bg1"/>
                </a:solidFill>
              </a:rPr>
              <a:t>playlist</a:t>
            </a:r>
            <a:r>
              <a:rPr lang="id-ID" b="1" dirty="0">
                <a:solidFill>
                  <a:schemeClr val="bg1"/>
                </a:solidFill>
              </a:rPr>
              <a:t> secara bersamaan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0" y="782583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dengan memilih beberapa file menggunakan fungsi </a:t>
            </a:r>
            <a:r>
              <a:rPr lang="id-ID" i="1" dirty="0"/>
              <a:t>Shift</a:t>
            </a:r>
            <a:r>
              <a:rPr lang="id-ID" dirty="0"/>
              <a:t> ataupun </a:t>
            </a:r>
            <a:r>
              <a:rPr lang="id-ID" i="1" dirty="0"/>
              <a:t>Ctrl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6007840" y="1813088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lalu tekan</a:t>
            </a:r>
          </a:p>
        </p:txBody>
      </p:sp>
      <p:pic>
        <p:nvPicPr>
          <p:cNvPr id="14" name="Picture 13" descr="C:\Users\user\AppData\Local\Microsoft\Windows\INetCache\Content.Word\Oesman kappa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8" t="90187" r="61155" b="6542"/>
          <a:stretch/>
        </p:blipFill>
        <p:spPr bwMode="auto">
          <a:xfrm>
            <a:off x="6115612" y="2185627"/>
            <a:ext cx="1169467" cy="4893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5426332" y="2242921"/>
            <a:ext cx="504056" cy="4320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ight Arrow 15"/>
          <p:cNvSpPr/>
          <p:nvPr/>
        </p:nvSpPr>
        <p:spPr>
          <a:xfrm rot="10800000">
            <a:off x="7452320" y="2211710"/>
            <a:ext cx="504056" cy="4320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84345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35" presetClass="path" presetSubtype="0" repeatCount="3000" accel="50000" decel="50000" autoRev="1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09226E-6 L -0.07379 -0.00617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-30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repeatCount="3000" accel="50000" decel="50000" autoRev="1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9.4223E-7 L 0.06702 -9.4223E-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/>
      <p:bldP spid="5" grpId="1"/>
      <p:bldP spid="6" grpId="0"/>
      <p:bldP spid="6" grpId="1"/>
      <p:bldP spid="9" grpId="0"/>
      <p:bldP spid="9" grpId="1"/>
      <p:bldP spid="10" grpId="0"/>
      <p:bldP spid="10" grpId="1"/>
      <p:bldP spid="11" grpId="0"/>
      <p:bldP spid="11" grpId="1"/>
      <p:bldP spid="12" grpId="0" animBg="1"/>
      <p:bldP spid="12" grpId="1" animBg="1"/>
      <p:bldP spid="12" grpId="2" animBg="1"/>
      <p:bldP spid="16" grpId="0" animBg="1"/>
      <p:bldP spid="16" grpId="1" animBg="1"/>
      <p:bldP spid="1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accent1"/>
                </a:solidFill>
              </a:rPr>
              <a:t>Memutar Video</a:t>
            </a:r>
            <a:endParaRPr lang="id-ID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094715"/>
            <a:ext cx="2934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klik dan drag daftar </a:t>
            </a:r>
            <a:r>
              <a:rPr lang="id-ID" i="1" dirty="0"/>
              <a:t>playlist</a:t>
            </a:r>
            <a:r>
              <a:rPr lang="id-ID" dirty="0"/>
              <a:t> ke kanan dan kiri pemutar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4797" t="16174" r="16860" b="5653"/>
          <a:stretch/>
        </p:blipFill>
        <p:spPr bwMode="auto">
          <a:xfrm>
            <a:off x="3513070" y="339502"/>
            <a:ext cx="4947362" cy="3294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Down Arrow 7"/>
          <p:cNvSpPr/>
          <p:nvPr/>
        </p:nvSpPr>
        <p:spPr>
          <a:xfrm>
            <a:off x="4211960" y="1779662"/>
            <a:ext cx="216024" cy="216024"/>
          </a:xfrm>
          <a:prstGeom prst="downArrow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Down Arrow 8"/>
          <p:cNvSpPr/>
          <p:nvPr/>
        </p:nvSpPr>
        <p:spPr>
          <a:xfrm>
            <a:off x="4067944" y="1995686"/>
            <a:ext cx="216024" cy="216024"/>
          </a:xfrm>
          <a:prstGeom prst="downArrow">
            <a:avLst/>
          </a:prstGeom>
          <a:scene3d>
            <a:camera prst="orthographicFront">
              <a:rot lat="0" lon="0" rev="6900000"/>
            </a:camera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l="60831" t="55765" r="18500" b="23896"/>
          <a:stretch/>
        </p:blipFill>
        <p:spPr bwMode="auto">
          <a:xfrm>
            <a:off x="325070" y="536966"/>
            <a:ext cx="3528392" cy="2001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067944" y="53696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tekan tombol “A”</a:t>
            </a:r>
          </a:p>
        </p:txBody>
      </p:sp>
      <p:sp>
        <p:nvSpPr>
          <p:cNvPr id="16" name="Oval 15"/>
          <p:cNvSpPr/>
          <p:nvPr/>
        </p:nvSpPr>
        <p:spPr>
          <a:xfrm>
            <a:off x="464836" y="1887674"/>
            <a:ext cx="432048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7" name="Picture 16"/>
          <p:cNvPicPr/>
          <p:nvPr/>
        </p:nvPicPr>
        <p:blipFill rotWithShape="1">
          <a:blip r:embed="rId2"/>
          <a:srcRect l="24797" t="16174" r="16860" b="5653"/>
          <a:stretch/>
        </p:blipFill>
        <p:spPr bwMode="auto">
          <a:xfrm>
            <a:off x="4593282" y="899353"/>
            <a:ext cx="3939158" cy="2912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64836" y="89411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tekan tombol </a:t>
            </a:r>
          </a:p>
        </p:txBody>
      </p:sp>
      <p:pic>
        <p:nvPicPr>
          <p:cNvPr id="19" name="Picture 18"/>
          <p:cNvPicPr/>
          <p:nvPr/>
        </p:nvPicPr>
        <p:blipFill rotWithShape="1">
          <a:blip r:embed="rId2"/>
          <a:srcRect l="38236" t="34375" r="57028" b="58211"/>
          <a:stretch/>
        </p:blipFill>
        <p:spPr bwMode="auto">
          <a:xfrm>
            <a:off x="1919080" y="721632"/>
            <a:ext cx="575702" cy="506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323528" y="1371714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Dideck yang </a:t>
            </a:r>
            <a:r>
              <a:rPr lang="id-ID" dirty="0"/>
              <a:t>diinginkan untuk diputar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2699792" y="721632"/>
            <a:ext cx="557808" cy="334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ight Arrow 21"/>
          <p:cNvSpPr/>
          <p:nvPr/>
        </p:nvSpPr>
        <p:spPr>
          <a:xfrm>
            <a:off x="2699792" y="899353"/>
            <a:ext cx="557808" cy="334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/>
        </p:nvSpPr>
        <p:spPr>
          <a:xfrm>
            <a:off x="6948264" y="2211710"/>
            <a:ext cx="1512168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886120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2" presetClass="path" presetSubtype="0" repeatCount="5000" accel="50000" decel="5000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1.07958E-6 L 0.00399 -0.1610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8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200"/>
                            </p:stCondLst>
                            <p:childTnLst>
                              <p:par>
                                <p:cTn id="5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7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200"/>
                            </p:stCondLst>
                            <p:childTnLst>
                              <p:par>
                                <p:cTn id="66" presetID="56" presetClass="path" presetSubtype="0" repeatCount="5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8643E-6 L 0.32691 -0.2029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-10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63" presetClass="path" presetSubtype="0" repeatCount="4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5.42875E-7 L 0.25313 0.12461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623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3" presetClass="path" presetSubtype="0" repeatCount="4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88094E-6 L 0.51285 0.14498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42" y="72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" decel="100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" decel="100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5" grpId="0"/>
      <p:bldP spid="15" grpId="1"/>
      <p:bldP spid="16" grpId="0" animBg="1"/>
      <p:bldP spid="16" grpId="1" animBg="1"/>
      <p:bldP spid="18" grpId="0"/>
      <p:bldP spid="18" grpId="1"/>
      <p:bldP spid="20" grpId="0"/>
      <p:bldP spid="20" grpId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4" grpId="0" animBg="1"/>
      <p:bldP spid="2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-7165304" y="2211710"/>
            <a:ext cx="66247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165304" y="1155576"/>
            <a:ext cx="6781800" cy="1200150"/>
          </a:xfrm>
        </p:spPr>
        <p:txBody>
          <a:bodyPr/>
          <a:lstStyle/>
          <a:p>
            <a:r>
              <a:rPr lang="id-ID" dirty="0" smtClean="0"/>
              <a:t>Thanks For Watching</a:t>
            </a:r>
            <a:endParaRPr lang="id-ID" dirty="0"/>
          </a:p>
        </p:txBody>
      </p:sp>
      <p:sp>
        <p:nvSpPr>
          <p:cNvPr id="6" name="TextBox 5"/>
          <p:cNvSpPr txBox="1"/>
          <p:nvPr/>
        </p:nvSpPr>
        <p:spPr>
          <a:xfrm>
            <a:off x="-7165304" y="2211710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 smtClean="0"/>
              <a:t>Terima kasih anda telah menonton Presentasi ini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217175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97531E-6 L 0.94427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05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7284E-6 L 0.93715 1.7284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83951E-6 L 0.95296 0.003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56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239</TotalTime>
  <Words>312</Words>
  <Application>Microsoft Office PowerPoint</Application>
  <PresentationFormat>On-screen Show (16:9)</PresentationFormat>
  <Paragraphs>59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NewsPrint</vt:lpstr>
      <vt:lpstr>MENGINSTALASI DAN MENGOPERASIKAN DEEJAYSYSTEM VIDEO VJ2</vt:lpstr>
      <vt:lpstr>Instalasinya..</vt:lpstr>
      <vt:lpstr>Cara Instalasi</vt:lpstr>
      <vt:lpstr>Mengoperasikan..</vt:lpstr>
      <vt:lpstr>Menjalankan Aplikasi</vt:lpstr>
      <vt:lpstr>Menambah Daftar Putar</vt:lpstr>
      <vt:lpstr>Menghapus Daftar Putar</vt:lpstr>
      <vt:lpstr>Memutar Video</vt:lpstr>
      <vt:lpstr>Thanks 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MENGINSTALASI DAN MENGOPERASIKAN DEEJAYSYSTEM VIDEO VJ2</dc:title>
  <dc:creator>Denzveloper-TKJ</dc:creator>
  <cp:lastModifiedBy>Denzveloper-TKJ</cp:lastModifiedBy>
  <cp:revision>33</cp:revision>
  <dcterms:created xsi:type="dcterms:W3CDTF">2015-10-07T01:31:21Z</dcterms:created>
  <dcterms:modified xsi:type="dcterms:W3CDTF">2015-10-09T13:41:57Z</dcterms:modified>
</cp:coreProperties>
</file>